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5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ags/tag24.xml" ContentType="application/vnd.openxmlformats-officedocument.presentationml.tags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ags/tag29.xml" ContentType="application/vnd.openxmlformats-officedocument.presentationml.tags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tags/tag26.xml" ContentType="application/vnd.openxmlformats-officedocument.presentationml.tags+xml"/>
  <Override PartName="/ppt/tags/tag15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4.xml" ContentType="application/vnd.openxmlformats-officedocument.theme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ags/tag31.xml" ContentType="application/vnd.openxmlformats-officedocument.presentationml.tags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ags/tag19.xml" ContentType="application/vnd.openxmlformats-officedocument.presentationml.tags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ags/tag33.xml" ContentType="application/vnd.openxmlformats-officedocument.presentationml.tags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ags/tag11.xml" ContentType="application/vnd.openxmlformats-officedocument.presentationml.tag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tags/tag2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4035" r:id="rId9"/>
    <p:sldMasterId id="2147484047" r:id="rId10"/>
    <p:sldMasterId id="2147484059" r:id="rId11"/>
    <p:sldMasterId id="2147484071" r:id="rId12"/>
    <p:sldMasterId id="2147484083" r:id="rId13"/>
    <p:sldMasterId id="2147484095" r:id="rId14"/>
    <p:sldMasterId id="2147484107" r:id="rId15"/>
    <p:sldMasterId id="2147484119" r:id="rId16"/>
    <p:sldMasterId id="2147484131" r:id="rId17"/>
    <p:sldMasterId id="2147484143" r:id="rId18"/>
    <p:sldMasterId id="2147484155" r:id="rId19"/>
  </p:sldMasterIdLst>
  <p:notesMasterIdLst>
    <p:notesMasterId r:id="rId132"/>
  </p:notesMasterIdLst>
  <p:sldIdLst>
    <p:sldId id="298" r:id="rId20"/>
    <p:sldId id="484" r:id="rId21"/>
    <p:sldId id="485" r:id="rId22"/>
    <p:sldId id="486" r:id="rId23"/>
    <p:sldId id="487" r:id="rId24"/>
    <p:sldId id="265" r:id="rId25"/>
    <p:sldId id="266" r:id="rId26"/>
    <p:sldId id="267" r:id="rId27"/>
    <p:sldId id="268" r:id="rId28"/>
    <p:sldId id="299" r:id="rId29"/>
    <p:sldId id="300" r:id="rId30"/>
    <p:sldId id="301" r:id="rId31"/>
    <p:sldId id="302" r:id="rId32"/>
    <p:sldId id="303" r:id="rId33"/>
    <p:sldId id="258" r:id="rId34"/>
    <p:sldId id="269" r:id="rId35"/>
    <p:sldId id="405" r:id="rId36"/>
    <p:sldId id="377" r:id="rId37"/>
    <p:sldId id="378" r:id="rId38"/>
    <p:sldId id="381" r:id="rId39"/>
    <p:sldId id="382" r:id="rId40"/>
    <p:sldId id="259" r:id="rId41"/>
    <p:sldId id="379" r:id="rId42"/>
    <p:sldId id="304" r:id="rId43"/>
    <p:sldId id="305" r:id="rId44"/>
    <p:sldId id="306" r:id="rId45"/>
    <p:sldId id="277" r:id="rId46"/>
    <p:sldId id="294" r:id="rId47"/>
    <p:sldId id="383" r:id="rId48"/>
    <p:sldId id="385" r:id="rId49"/>
    <p:sldId id="260" r:id="rId50"/>
    <p:sldId id="384" r:id="rId51"/>
    <p:sldId id="386" r:id="rId52"/>
    <p:sldId id="388" r:id="rId53"/>
    <p:sldId id="389" r:id="rId54"/>
    <p:sldId id="387" r:id="rId55"/>
    <p:sldId id="390" r:id="rId56"/>
    <p:sldId id="271" r:id="rId57"/>
    <p:sldId id="261" r:id="rId58"/>
    <p:sldId id="422" r:id="rId59"/>
    <p:sldId id="423" r:id="rId60"/>
    <p:sldId id="424" r:id="rId61"/>
    <p:sldId id="425" r:id="rId62"/>
    <p:sldId id="426" r:id="rId63"/>
    <p:sldId id="427" r:id="rId64"/>
    <p:sldId id="428" r:id="rId65"/>
    <p:sldId id="429" r:id="rId66"/>
    <p:sldId id="430" r:id="rId67"/>
    <p:sldId id="431" r:id="rId68"/>
    <p:sldId id="432" r:id="rId69"/>
    <p:sldId id="433" r:id="rId70"/>
    <p:sldId id="434" r:id="rId71"/>
    <p:sldId id="435" r:id="rId72"/>
    <p:sldId id="436" r:id="rId73"/>
    <p:sldId id="437" r:id="rId74"/>
    <p:sldId id="307" r:id="rId75"/>
    <p:sldId id="308" r:id="rId76"/>
    <p:sldId id="309" r:id="rId77"/>
    <p:sldId id="310" r:id="rId78"/>
    <p:sldId id="311" r:id="rId79"/>
    <p:sldId id="312" r:id="rId80"/>
    <p:sldId id="482" r:id="rId81"/>
    <p:sldId id="439" r:id="rId82"/>
    <p:sldId id="440" r:id="rId83"/>
    <p:sldId id="441" r:id="rId84"/>
    <p:sldId id="442" r:id="rId85"/>
    <p:sldId id="443" r:id="rId86"/>
    <p:sldId id="444" r:id="rId87"/>
    <p:sldId id="445" r:id="rId88"/>
    <p:sldId id="446" r:id="rId89"/>
    <p:sldId id="447" r:id="rId90"/>
    <p:sldId id="448" r:id="rId91"/>
    <p:sldId id="449" r:id="rId92"/>
    <p:sldId id="450" r:id="rId93"/>
    <p:sldId id="451" r:id="rId94"/>
    <p:sldId id="452" r:id="rId95"/>
    <p:sldId id="453" r:id="rId96"/>
    <p:sldId id="454" r:id="rId97"/>
    <p:sldId id="455" r:id="rId98"/>
    <p:sldId id="456" r:id="rId99"/>
    <p:sldId id="457" r:id="rId100"/>
    <p:sldId id="458" r:id="rId101"/>
    <p:sldId id="459" r:id="rId102"/>
    <p:sldId id="460" r:id="rId103"/>
    <p:sldId id="461" r:id="rId104"/>
    <p:sldId id="462" r:id="rId105"/>
    <p:sldId id="463" r:id="rId106"/>
    <p:sldId id="464" r:id="rId107"/>
    <p:sldId id="465" r:id="rId108"/>
    <p:sldId id="466" r:id="rId109"/>
    <p:sldId id="467" r:id="rId110"/>
    <p:sldId id="468" r:id="rId111"/>
    <p:sldId id="469" r:id="rId112"/>
    <p:sldId id="470" r:id="rId113"/>
    <p:sldId id="471" r:id="rId114"/>
    <p:sldId id="472" r:id="rId115"/>
    <p:sldId id="473" r:id="rId116"/>
    <p:sldId id="474" r:id="rId117"/>
    <p:sldId id="475" r:id="rId118"/>
    <p:sldId id="476" r:id="rId119"/>
    <p:sldId id="477" r:id="rId120"/>
    <p:sldId id="478" r:id="rId121"/>
    <p:sldId id="479" r:id="rId122"/>
    <p:sldId id="480" r:id="rId123"/>
    <p:sldId id="481" r:id="rId124"/>
    <p:sldId id="290" r:id="rId125"/>
    <p:sldId id="276" r:id="rId126"/>
    <p:sldId id="295" r:id="rId127"/>
    <p:sldId id="376" r:id="rId128"/>
    <p:sldId id="391" r:id="rId129"/>
    <p:sldId id="483" r:id="rId130"/>
    <p:sldId id="392" r:id="rId13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slide" Target="slides/slide104.xml"/><Relationship Id="rId128" Type="http://schemas.openxmlformats.org/officeDocument/2006/relationships/slide" Target="slides/slide10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13" Type="http://schemas.openxmlformats.org/officeDocument/2006/relationships/slide" Target="slides/slide94.xml"/><Relationship Id="rId118" Type="http://schemas.openxmlformats.org/officeDocument/2006/relationships/slide" Target="slides/slide99.xml"/><Relationship Id="rId126" Type="http://schemas.openxmlformats.org/officeDocument/2006/relationships/slide" Target="slides/slide107.xml"/><Relationship Id="rId13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16" Type="http://schemas.openxmlformats.org/officeDocument/2006/relationships/slide" Target="slides/slide97.xml"/><Relationship Id="rId124" Type="http://schemas.openxmlformats.org/officeDocument/2006/relationships/slide" Target="slides/slide105.xml"/><Relationship Id="rId129" Type="http://schemas.openxmlformats.org/officeDocument/2006/relationships/slide" Target="slides/slide110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11" Type="http://schemas.openxmlformats.org/officeDocument/2006/relationships/slide" Target="slides/slide92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14" Type="http://schemas.openxmlformats.org/officeDocument/2006/relationships/slide" Target="slides/slide95.xml"/><Relationship Id="rId119" Type="http://schemas.openxmlformats.org/officeDocument/2006/relationships/slide" Target="slides/slide100.xml"/><Relationship Id="rId127" Type="http://schemas.openxmlformats.org/officeDocument/2006/relationships/slide" Target="slides/slide10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130" Type="http://schemas.openxmlformats.org/officeDocument/2006/relationships/slide" Target="slides/slide111.xml"/><Relationship Id="rId13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slide" Target="slides/slide10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131" Type="http://schemas.openxmlformats.org/officeDocument/2006/relationships/slide" Target="slides/slide112.xml"/><Relationship Id="rId136" Type="http://schemas.openxmlformats.org/officeDocument/2006/relationships/tableStyles" Target="tableStyles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68F08B-2E41-45F0-A7B2-2D7B9AC09E48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133D664-6BE9-4899-BD1A-732E96A94E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946233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A089A0-1375-485A-ABFA-8BA6F22BB058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it-IT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8D533-86A1-412A-A1E9-DB41612F6838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24AD8-F214-4C63-8623-1415948B09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65A0D-521C-4A51-83CB-4BE7E59817B1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04693-51E4-4A45-8787-94E34A9F1A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DE791-48AC-4789-9BB3-DF188523D51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9993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7AE3F-F1C5-4481-8DEB-DAB31F4FE4B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903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70F63-B7F8-442A-87F8-32B2CEA0ED2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4846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8117E-0087-46FD-9F11-71B591D3705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2334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FB0E4-19C1-4ACE-A00F-FA2FF5748C7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90206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6B397-D4BB-4AB4-BF58-4CC8533AC1E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568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CB53F-7F1D-4684-8110-1727B405F01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1053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AF440-68E8-4E15-8A6A-E86484216E3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33330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FC5FB-FC8F-45F5-90F2-B6813C7834A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0306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EF40E-A949-4FBF-98DC-19DA3E842B4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40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448AA-9A16-4881-8AF8-2726A9074FFC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52C3D-4333-42E6-88E1-93DFD03967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A3C59-2DFB-4870-9846-E758B9FF55B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93028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596CDB-C74A-4516-B133-7211F5BEFD56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640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D02E2-0942-4733-8A4D-27D7DBB317EB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9416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FC5F3-FDFD-4DE1-9F22-2B283505A71A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19254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7A90C-5A8C-4418-B55B-F92F3D82A8C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4074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AE71A-98A1-4F19-90CC-3FB2C27ED52A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97079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32240-C018-40E7-8B67-2F2FB9B74CD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06621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AC046-F339-43A0-BD69-3CFC589F466B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40739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35487-1B84-4FFD-B39B-9125744B894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1324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16D13-7733-40E7-9F0A-4F644A6EB8C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9932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D838B-1448-4DB2-AD00-6699831A0F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03FBA-3936-4DC1-95A6-D85BA66C60F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2683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3C004-F70C-45C4-AC56-377D549F56A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51229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932E4-C6FB-4C07-80D8-7BB80A5C16B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DF505-3786-4659-9476-CDA6C81F51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12668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A8A20-E95B-4315-AFC5-2673EC6AF0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70CCB-9D04-458A-B44D-4BC09F0711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44577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31B67-338B-4652-BA78-6089D409260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26EBF-FCC9-405F-9DBC-E59BA6C7EA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7748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27F58-2E5D-4C00-85E1-59CB06E610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8733A-8A18-48F1-B4F8-96E35D37312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5614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D397B-AC49-48CB-8687-2E09ABC4FA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2C5EA-7BCE-4E96-8714-F58F7B8C70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94835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EAACC-C3A9-4E61-A12F-E71D084762E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00F11-1F9F-4E3F-B433-595A9792D40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444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2F4AD-8D45-410E-80B0-49320E5BE2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D763F-9275-4300-A430-F6D1D160AA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97886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BDBD1-1309-4618-A24D-4EDBF21D35A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1D988-304A-4EDE-892B-ABBEEA46861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698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95CD6-9DC4-4BB6-B30D-005F95215E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54FDE-7FD7-45F0-BFD6-46DB723BE1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0988E-5A27-404E-9B93-DC92E569CEC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83578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A2244-EFAC-4042-8B0F-60F494770B9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A2EE5-28D2-4C22-80FE-720ECA3FB27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14046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EFC8-A61D-4318-9331-A3FF4EAF77F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D9913-8C65-464C-9F2B-8D73DEBA40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75193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5872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05079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592007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291652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49686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9838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710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C827A-C9E4-4B5B-A98A-3D84E19ED1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81926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6892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36836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6892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00A17-04E2-4F55-BBFD-13DE0AB6403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073B8-B430-46D4-B936-53BE4F46AC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927787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846DC-5E18-4BCF-8423-4322E68AF20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4314-C943-47D2-BDF7-B9B86EE121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90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C9823-91A3-4EFD-BCD1-DEED75C8437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D1B2E-91E7-4ADE-8686-5818B76154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81265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A8979-FD12-4227-9F5C-BBD8AFEBC2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0E343-6DCF-4AC1-838E-748E6510D8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55328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28D5A-F6F2-4FB5-90C7-8F38BC1644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B827C-4D03-4492-9F3A-BEAEE3F8B2A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902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B4D3A-2D05-46F5-B8FB-00D6FED690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91860-2BD8-42E5-B10C-517969B8B64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1210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89CB0-4F47-47B8-A41D-CFEBF68A87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E940-B23D-4B8C-8B40-4061F32C68C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2045-4E61-4A6B-A94E-105E0456F46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330515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BEAFE-C251-4CEC-B2BF-0B8960B033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A2A9B-D925-48EA-AB46-FC0090D700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416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3FA4F-BC7C-454C-A399-B8C966791F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59B4C-EC44-4327-852B-E03B164F12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5628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7500E-3EEC-4447-A63C-11E6F64E8D6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124F2-8C5C-47A5-9DC0-D347222D48D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10152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E07B1-00F2-4525-969B-B26ACFB5E2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81265-2E1A-4722-A689-B2B01D781C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6076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285072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51627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89413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05163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7526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A486C-B94B-41FC-B63A-B15179A3EA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8745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513967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02875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02896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33700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234075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00586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4671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81690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4776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C46C4-1E07-4CE9-A496-D3D216CCA0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408650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90464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66807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925770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12875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6736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37648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41381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39107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745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4EE0E-96E5-4EE7-976A-6DA3F61400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88167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58095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808431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550517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73373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833965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68174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41249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382225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20974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BA557-B048-4259-88DF-8834616E54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3520802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0766439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0007143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5502240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7210062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1503701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571817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918059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0093474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89915-13E6-44FA-9DDA-FDF8C1D0744E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18/10/2019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17D51-2728-40D3-9053-42A3B72B7F1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18C04-B916-4189-9A0D-B485A497C615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E062E-A128-4D85-808B-9F3E74439A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BF867-000B-44CC-8BBA-3CA8CA174B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C65E8-18CF-4055-8518-F1CF371E07DF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18/10/2019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87BE0-EEAC-4A82-BCE6-08835FC727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900B-3CAC-42AF-A0AE-3EDDD78F4EA2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18/10/2019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70794-2EA2-428C-A4E5-611AE16241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B793A-1ABF-4221-A2E6-31C425DFBCBC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18/10/2019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5BDCE-87F8-401E-9AA6-A69C2DBB762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2E66-0063-4D8C-A931-C5BC97CBF03A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18/10/2019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284BC-4F4B-4C2A-9A63-3E769197538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2B0AD-32A1-45E7-84D5-DED3CA1CF598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18/10/2019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0408F-D55E-4F50-8FF1-73560052666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66169-EC29-4494-A5B3-832B82EC330C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18/10/2019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35EA3-E064-493D-999F-3367834E2F0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84C9C-ACA7-44CD-AF15-629C3D6D7C8E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18/10/2019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7D303-B7DA-499F-AA3D-E508313A4BC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7A7DD-6F7A-4656-A5C3-D51C12212346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18/10/2019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228EE-11E7-4812-8752-A9BC64BA11F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FDCA5-393A-48AC-A366-168336229BC6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18/10/2019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F5A30-3D4C-4ECD-A349-3EE262261D7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9EC0D-91F6-41E9-9065-88CD8A54B9C7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18/10/2019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886BB-F24D-4019-BA0C-516CA293746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4D3E7-A48B-47D0-AE56-E8648ED801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9262F-BF2D-4499-9218-E1EBF324EF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3A94B-DF21-49CD-A5A8-B70330040D6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931BC-B198-4133-BC97-4CEB044B917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C616F-306D-4A7B-ABD0-A542698EC9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4B4B2-C0FE-4586-A555-EC6C5C3FB09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881CA-EAE0-4B0D-B198-EB61898A9C4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F65B7-7582-4A6C-97C2-1507A0425CB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A21C3-B9F8-4B91-9FDE-4A70AAB06CB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50B1E-346A-4686-AFC8-2FFB0B74391C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26E13-8C2D-46E3-985F-524FA63FF3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1F2D-68BD-4FB2-B34E-497E1712241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F4F98-515C-433E-8F68-7751314C265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3AE8E-18FE-48DA-82B6-98C2F47D6D6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39751-CA3E-4A0F-A3A0-5F7B32950EE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C88D7-2DDC-487C-BE58-829BC4FF1A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78E6B-4512-479F-B8E4-A80474DF36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3176C-93C9-4A95-B589-37D9EBEC8B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3190F-7D94-4DD0-A9AB-8B0F9302A4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5817C-22C4-45FF-BBE1-0FB74ADBD8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91D95-C8F0-4745-8D9C-099C3D9CC7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057BF-AC2D-48E6-9FF8-9BD6C6C3ADDF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8F8C7-7E56-4291-AE01-E6F54CD7BB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F7CDA-090F-4554-881B-6B7117B582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EB007-FA9A-430E-ABB5-93A9413119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F16E9-FCF1-4535-9ECF-D9CC22688E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3C615-C433-4014-B125-735825268A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662D0-B7CB-46CB-A9D8-526ACE312D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51C8E-9A11-4195-9944-3181DA7E9A8C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08F7-45E7-4FB5-8FFF-4AE8444A9E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EAD30-FE76-4197-BD44-3616FDB0FC19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29B81-C373-43C5-A9C9-5FAC20B6B9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18700-2F12-499E-B513-2E9CC80371B8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9C23B-6F65-40C0-9DA2-751CECEA58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FD0D7-F7C8-47B5-8B49-9D2E5F13CF3D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D5ADF-65BD-4831-88D6-2617D3C232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C59A0-2EDD-4199-89CB-F55202570B46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D56FD-067C-4E9B-9700-4DD3445EAC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AE0A-78F1-4705-99E4-CEA017FFC68F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83274-0B08-4343-81D9-8BA062FB1D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F31D6-37AC-4EBA-8A68-8166518E936C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CAE3C-F66A-47E9-A060-4E899C4325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D1B39-90AB-4AE1-9ED5-EC5015E1F350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96D29-1277-4672-805D-23B51B6E89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BA75E-4682-4CCC-A46C-D4EE2C2F969B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0CEFF-F29F-4FA8-8BFD-2A8BCC35FF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1D8DA-3B22-4B42-A17C-CD65E738FCB1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7FC6C-34CA-440D-8E93-527E4DE1C8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2273D-99BA-45C6-89ED-DC8A662384F4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0FB10-9384-4787-B35F-31942EBD62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8AED2-2B4B-45BF-B59B-D1CDAFE79739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DB7E0-82F7-4D6F-A03B-8AE28FD1F7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67C5-54C1-4B71-B1AC-E0D725592565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509E1-175B-4B77-B5CF-CA0032D7FB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45E29-762E-4C33-B68C-FB8B4B11A558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F7855-5090-4E7D-AE68-A6E4BD45B8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15985-9E76-45BD-98BC-E9D65A627D1D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CA1DC-869F-4A08-9B99-6A21C7C619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BC488-D7FA-4A70-ADAB-5DE456778EBD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20F58-BF96-4FFA-858A-096C9A3DD0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7E7ED-B942-49AF-9544-32F3D8690C76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90FD7-53F8-4345-8DAE-16C94A7AC8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4EEAD-FB39-47D3-B56E-BED706AE4A25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0B425-AC57-45A8-A0DB-0F32C85366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9AD06-7088-4C98-9C7F-6938B820C04E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89458-E4BC-4ED6-B0E1-211BF8BF21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690BB-1D40-4282-AE2B-2E1D2BF1285F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0F3C6-71FE-480F-8DC9-A13AFD2399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7C3F9-F1F8-4E70-A50A-E2C1494275D2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6C510-149E-49D5-A318-7A34B06BCA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2AEA8-ACD4-4121-AF12-2FC281AE920D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B492B-18F2-4D96-A716-1FA3847A4A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F7A5C-CA47-4F7F-973F-46CF3589AC00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EFA7C-AACD-4F42-B062-1DD29BC18C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784E3-FE3C-4E83-8A35-227CDC51908B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60FAF-E92C-4AA0-8098-A133A41541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55CB0-15F8-47DE-88D9-45D3814CE3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89CA0-D071-4C7B-A5B2-0CD519556B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C5A3F-99F3-4C89-A6A9-029BCE739E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4505A-A621-4835-A52C-6499800AD217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03259-177D-48AD-8E98-88E5142F2D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15E72-97B4-4E91-9DA0-B85D6E5D1A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27390-BF71-4F55-908E-3BA4272F4E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46837-7F3C-48B7-9B75-D53BE5C630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C19AF-B658-4D99-B0C3-DF51EDAA15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64119-7AF5-45E7-937D-68886DF818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7FA41-7206-4510-81A8-EDBC0A62B9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6C64C-3CFB-46DD-B049-0BD58A8C1A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11C37-661C-4730-BB09-0D1DD63B90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E3B77-5CA6-4652-B7B8-AD3A4D12D7D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F6762-ADA9-4A6D-AF21-B1175071825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683AB-EFF3-4065-8948-CA26D57209DF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EE8FB-9ED8-47A2-8471-97E70F0B92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E579E-4E8B-4059-BE75-D8A3BB426B3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37463-131F-4076-8746-5F75EDD137D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DD782-4CBB-4CAA-B8A8-F83308C50A4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ADD93-0808-44C4-962B-02E51C3E445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D5CFF-A8D8-4BA0-A07F-EF0C547B79E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1EEE7-8B42-4686-9C04-EC460046C9C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97346-FE9E-419D-9343-249A7961907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A3300-068F-44DF-862F-C8864FE4BF9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137FF-251A-45FD-B49A-B58FE7460AB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5552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84BB-3375-454E-A3A7-379ADBBB23B2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D6B25-8B78-4BBF-810F-2B5E5E0894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3592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76675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36057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22481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78081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1223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35443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23690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65708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2770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E568FD-C47B-4EAC-BA2D-4B35E64E7A42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7B52D0-1216-417F-B115-E357F8F15C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A2DBC26-F744-4688-8CFF-DF8F399BDF29}" type="slidenum">
              <a:rPr lang="ca-ES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88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143FADC-965E-4E09-8337-5E736E9951C0}" type="slidenum">
              <a:rPr lang="it-IT">
                <a:solidFill>
                  <a:srgbClr val="000000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012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D9403B-45E5-429D-A06F-19C67DB5E1D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73ADF1-0599-41EB-9EF6-8AAFE63A7B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13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049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87E0F93-4C28-4BB4-B691-423E6E713E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1CE63EB-5FD2-477D-9C62-1EFB34C12C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848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359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15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615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989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2C20129-E7D7-4FB7-8242-92C1807A08BE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18/10/2019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F9AC8BC-8E26-4373-A7D5-3C752E9D36C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5546D977-F790-46C3-ABB9-48C843B788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A9E3E523-789A-4E82-B351-44504FDE4DD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64BCC34E-2F55-4FFD-8065-8F32EB2BEE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8DE013-4650-45D0-BF2F-65D23D73E85E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3E68DA-D71C-444F-A5D2-0198F4F526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8B99AE-1AA5-46B2-AE17-89E8A3245060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AD33F4-F463-4DF5-AD18-A6B2DC9081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C918198-93E8-4E18-BE83-FC43D80B4F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66B03561-B042-4372-81FB-22818AA607B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547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9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7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1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7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7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17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5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17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7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17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56.jpeg"/><Relationship Id="rId4" Type="http://schemas.openxmlformats.org/officeDocument/2006/relationships/slideLayout" Target="../slideLayouts/slideLayout17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7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17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4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9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9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8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9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9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6" descr="Croce Maddalena foto 22.JPG"/>
          <p:cNvPicPr>
            <a:picLocks noChangeAspect="1"/>
          </p:cNvPicPr>
          <p:nvPr/>
        </p:nvPicPr>
        <p:blipFill>
          <a:blip r:embed="rId2" cstate="print"/>
          <a:srcRect b="16666"/>
          <a:stretch>
            <a:fillRect/>
          </a:stretch>
        </p:blipFill>
        <p:spPr bwMode="auto">
          <a:xfrm>
            <a:off x="0" y="0"/>
            <a:ext cx="5573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572125" y="3714750"/>
            <a:ext cx="357187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CRISTO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DELL’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UNIVERSO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143500" y="2143125"/>
            <a:ext cx="40005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24 </a:t>
            </a:r>
            <a:r>
              <a:rPr lang="it-IT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novembre </a:t>
            </a:r>
            <a:r>
              <a:rPr lang="it-IT" sz="48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+mn-cs"/>
              </a:rPr>
              <a:t>2019</a:t>
            </a:r>
            <a:endParaRPr lang="it-IT" sz="48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572125" y="0"/>
            <a:ext cx="3429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ea typeface="Times New Roman" pitchFamily="18" charset="0"/>
                <a:cs typeface="Times New Roman" pitchFamily="18" charset="0"/>
              </a:rPr>
              <a:t>Parrocchia della CATTEDRALE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ea typeface="Times New Roman" pitchFamily="18" charset="0"/>
                <a:cs typeface="Times New Roman" pitchFamily="18" charset="0"/>
              </a:rPr>
              <a:t>di Pescia</a:t>
            </a:r>
            <a:endParaRPr lang="it-IT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itchFamily="18" charset="0"/>
              <a:cs typeface="+mn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1" descr="Pasqua 2007 0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0" y="-142875"/>
            <a:ext cx="4143375" cy="378618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Gloria,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gloria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929188" y="2928938"/>
            <a:ext cx="4214812" cy="3170237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Ti lodiamo,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ti benediciamo, rendiamo grazie per la tua infinita bontà.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antamariaallafonte.it/blog/wp-content/uploads/2012/09/6039037-pesce-pane-e-vino-come-simboli-della-vita-di-ges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8864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3338336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236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Vino che ci dà gioia,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riscalda il nostro cuore,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per noi il prezioso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vigna del 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1054919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1920" y="1351508"/>
            <a:ext cx="4845224" cy="4154984"/>
          </a:xfrm>
          <a:solidFill>
            <a:schemeClr val="accent6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Dalla vite ai tralci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la vitale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linfa che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 dona la vita divina,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il sangue dell'amore.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491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0643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cattedralepescia.it/photogallery/altare-reposizione2010/hq/altare-reposizione2010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4221088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1407032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3.gstatic.com/images?q=tbn:ANd9GcSnddF_lhHdlls3LDePlplqI0tRZ1_zeOoOgHDoTYX8mdlUSXFG2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824" y="548680"/>
            <a:ext cx="913447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1503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qumran2.net/disegni/archivio/2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xmlns="" val="186857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"/>
          <p:cNvSpPr>
            <a:spLocks noChangeArrowheads="1"/>
          </p:cNvSpPr>
          <p:nvPr/>
        </p:nvSpPr>
        <p:spPr bwMode="auto">
          <a:xfrm>
            <a:off x="357188" y="357188"/>
            <a:ext cx="82867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O Dio, nostro Padre, che ci hai nutriti con il pane della vita immortale, fa' che obbediamo con gioia a Cristo, Re dell'universo, per vivere senza fine con lui nel suo regno glorioso. Egli vive e regna nei secoli dei secoli.	</a:t>
            </a:r>
          </a:p>
          <a:p>
            <a:pPr algn="just"/>
            <a:endParaRPr lang="it-IT" sz="4000" b="1"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it-IT" sz="4000" b="1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latin typeface="Calibri" pitchFamily="34" charset="0"/>
              </a:rPr>
              <a:t>E con il tuo spirito. </a:t>
            </a:r>
            <a:endParaRPr lang="it-IT" sz="4000">
              <a:latin typeface="Calibri" pitchFamily="34" charset="0"/>
            </a:endParaRPr>
          </a:p>
          <a:p>
            <a:endParaRPr lang="it-IT" sz="4000">
              <a:latin typeface="Calibri" pitchFamily="34" charset="0"/>
            </a:endParaRPr>
          </a:p>
          <a:p>
            <a:r>
              <a:rPr lang="it-IT" sz="4000">
                <a:latin typeface="Calibri" pitchFamily="34" charset="0"/>
              </a:rPr>
              <a:t>Vi benedica Dio onnipotente </a:t>
            </a:r>
          </a:p>
          <a:p>
            <a:r>
              <a:rPr lang="it-IT" sz="4000">
                <a:latin typeface="Calibri" pitchFamily="34" charset="0"/>
              </a:rPr>
              <a:t>Padre e Figlio e Spirito Santo.		</a:t>
            </a:r>
          </a:p>
          <a:p>
            <a:r>
              <a:rPr lang="it-IT" sz="4000" b="1">
                <a:latin typeface="Calibri" pitchFamily="34" charset="0"/>
              </a:rPr>
              <a:t>Amen. </a:t>
            </a:r>
            <a:endParaRPr lang="it-IT" sz="4000">
              <a:latin typeface="Calibri" pitchFamily="34" charset="0"/>
            </a:endParaRPr>
          </a:p>
          <a:p>
            <a:endParaRPr lang="it-IT" sz="4000">
              <a:latin typeface="Calibri" pitchFamily="34" charset="0"/>
            </a:endParaRPr>
          </a:p>
          <a:p>
            <a:r>
              <a:rPr lang="it-IT" sz="4000">
                <a:latin typeface="Calibri" pitchFamily="34" charset="0"/>
              </a:rPr>
              <a:t>Nel nome del Signore: andate in pace.</a:t>
            </a:r>
          </a:p>
          <a:p>
            <a:r>
              <a:rPr lang="it-IT" sz="4000" b="1">
                <a:latin typeface="Calibri" pitchFamily="34" charset="0"/>
              </a:rPr>
              <a:t>Rendiamo grazie a Dio.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://www.comune.forni-avoltri.ud.it/Servizi/Fotogallery/immagini/P1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63382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tutti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domenica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Immagine 2" descr="Croce Maddalen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78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Rettangolo 3"/>
          <p:cNvSpPr>
            <a:spLocks noChangeArrowheads="1"/>
          </p:cNvSpPr>
          <p:nvPr/>
        </p:nvSpPr>
        <p:spPr bwMode="auto">
          <a:xfrm>
            <a:off x="4786313" y="2500313"/>
            <a:ext cx="40005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Evviva la Croce,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la Croce evviva: evviva la Croce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chi la esaltò.</a:t>
            </a:r>
            <a:endParaRPr lang="it-IT"/>
          </a:p>
        </p:txBody>
      </p:sp>
      <p:sp>
        <p:nvSpPr>
          <p:cNvPr id="148484" name="WordArt 3"/>
          <p:cNvSpPr>
            <a:spLocks noChangeArrowheads="1" noChangeShapeType="1" noTextEdit="1"/>
          </p:cNvSpPr>
          <p:nvPr/>
        </p:nvSpPr>
        <p:spPr bwMode="auto">
          <a:xfrm>
            <a:off x="4714875" y="214313"/>
            <a:ext cx="412432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i="1" kern="10">
                <a:ln w="12700" algn="ctr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71842" dir="2700000" algn="ctr" rotWithShape="0">
                    <a:srgbClr val="9999FF"/>
                  </a:outerShdw>
                </a:effectLst>
                <a:latin typeface="Calibri"/>
              </a:rPr>
              <a:t>INNO AL</a:t>
            </a:r>
          </a:p>
          <a:p>
            <a:pPr algn="ctr"/>
            <a:r>
              <a:rPr lang="it-IT" sz="3600" b="1" i="1" kern="10">
                <a:ln w="12700" algn="ctr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71842" dir="2700000" algn="ctr" rotWithShape="0">
                    <a:srgbClr val="9999FF"/>
                  </a:outerShdw>
                </a:effectLst>
                <a:latin typeface="Calibri"/>
              </a:rPr>
              <a:t>SS. CROCIFISSO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5" t="11942" r="35" b="16342"/>
          <a:stretch/>
        </p:blipFill>
        <p:spPr>
          <a:xfrm rot="5400000">
            <a:off x="-1722811" y="928267"/>
            <a:ext cx="7823946" cy="4378324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magine 1" descr="Pasqua 2007 0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214938" y="3143250"/>
            <a:ext cx="3500437" cy="19383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Signore Dio, Agnello di Dio,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214438" y="5534025"/>
            <a:ext cx="6215062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abbi pietà,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pietà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di noi,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pietà di noi.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http://www.toscanaviva.com/Pescia/pesc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Rettangolo 1"/>
          <p:cNvSpPr>
            <a:spLocks noChangeArrowheads="1"/>
          </p:cNvSpPr>
          <p:nvPr/>
        </p:nvSpPr>
        <p:spPr bwMode="auto">
          <a:xfrm>
            <a:off x="714375" y="285750"/>
            <a:ext cx="7643813" cy="707886"/>
          </a:xfrm>
          <a:prstGeom prst="rect">
            <a:avLst/>
          </a:prstGeom>
          <a:solidFill>
            <a:srgbClr val="FFFF66">
              <a:alpha val="5686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Con voce potente, o Pescia, giuliva, </a:t>
            </a:r>
            <a:endParaRPr lang="it-IT" dirty="0"/>
          </a:p>
        </p:txBody>
      </p:sp>
    </p:spTree>
  </p:cSld>
  <p:clrMapOvr>
    <a:masterClrMapping/>
  </p:clrMapOvr>
  <p:transition spd="slow">
    <p:dissolv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560"/>
            <a:ext cx="9144000" cy="609993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268760" y="391364"/>
            <a:ext cx="6606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ripeti l'evviva al nostro Signor.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2393348"/>
      </p:ext>
    </p:extLst>
  </p:cSld>
  <p:clrMapOvr>
    <a:masterClrMapping/>
  </p:clrMapOvr>
  <p:transition spd="slow">
    <p:dissolv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Immagine 2" descr="Croce Maddalen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5675" y="0"/>
            <a:ext cx="4378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Rettangolo 3"/>
          <p:cNvSpPr>
            <a:spLocks noChangeArrowheads="1"/>
          </p:cNvSpPr>
          <p:nvPr/>
        </p:nvSpPr>
        <p:spPr bwMode="auto">
          <a:xfrm>
            <a:off x="285750" y="500063"/>
            <a:ext cx="40005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Evviva la Croce,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la Croce evviva: evviva la Croce 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chi la esaltò.</a:t>
            </a:r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5" t="11942" r="35" b="16342"/>
          <a:stretch/>
        </p:blipFill>
        <p:spPr>
          <a:xfrm rot="5400000">
            <a:off x="3042864" y="1623419"/>
            <a:ext cx="7823946" cy="4378324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1" descr="Pasqua 2007 0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0" y="-142875"/>
            <a:ext cx="4214813" cy="37861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Gloria,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gloria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00625" y="3143250"/>
            <a:ext cx="4143375" cy="31702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Ti adoriamo,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ti glorifichiamo, rendiamo grazie per la tua infinita bontà.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1" descr="Pasqua 2007 0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214313"/>
            <a:ext cx="4500562" cy="5632450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 che togli i peccati del mondo, accogli la nostra supplica. Tu che siedi alla destra del Padre, abbi pietà,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pietà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di noi, pietà di noi.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magine 1" descr="Pasqua 2007 0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214313" y="285750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cs typeface="Times New Roman" pitchFamily="18" charset="0"/>
              </a:rPr>
              <a:t>Dio onnipotente ed eterno, che hai voluto rinnovare tutte le cose in Cristo tuo Figlio, Re dell'universo, fa' che ogni creatura, libera dalla schiavitù del peccato, ti serva e ti lodi senza fine. Per il nostro Signore Gesù Cristo, tuo Figlio, che è Dio, e vive e regna con te, nell'unità dello Spirito Santo, per tutti i secoli dei secoli.</a:t>
            </a:r>
            <a:r>
              <a:rPr lang="it-IT" sz="4000" b="1">
                <a:cs typeface="Times New Roman" pitchFamily="18" charset="0"/>
              </a:rPr>
              <a:t>   				          Amen. </a:t>
            </a:r>
            <a:endParaRPr lang="it-IT" sz="400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29699" name="Picture 8" descr="Tapezze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0" y="0"/>
            <a:ext cx="3059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ttangolo 2"/>
          <p:cNvSpPr>
            <a:spLocks noChangeArrowheads="1"/>
          </p:cNvSpPr>
          <p:nvPr/>
        </p:nvSpPr>
        <p:spPr bwMode="auto">
          <a:xfrm>
            <a:off x="1143000" y="214313"/>
            <a:ext cx="6858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it-IT" sz="4000" i="1">
                <a:solidFill>
                  <a:srgbClr val="000000"/>
                </a:solidFill>
                <a:cs typeface="Times New Roman" pitchFamily="18" charset="0"/>
              </a:rPr>
              <a:t>Dal secondo libro di Samuele</a:t>
            </a:r>
            <a:endParaRPr lang="it-IT" sz="400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3125" t="520" r="2083" b="1823"/>
          <a:stretch>
            <a:fillRect/>
          </a:stretch>
        </p:blipFill>
        <p:spPr bwMode="auto">
          <a:xfrm>
            <a:off x="2357438" y="1912938"/>
            <a:ext cx="6786562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ttangolo 2"/>
          <p:cNvSpPr>
            <a:spLocks noChangeArrowheads="1"/>
          </p:cNvSpPr>
          <p:nvPr/>
        </p:nvSpPr>
        <p:spPr bwMode="auto">
          <a:xfrm>
            <a:off x="357188" y="0"/>
            <a:ext cx="850106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In quei giorni, vennero tutte le tribù d'Israele da Davide in Ebron e gli dissero: </a:t>
            </a:r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2"/>
          <p:cNvSpPr>
            <a:spLocks noChangeArrowheads="1"/>
          </p:cNvSpPr>
          <p:nvPr/>
        </p:nvSpPr>
        <p:spPr bwMode="auto">
          <a:xfrm>
            <a:off x="357188" y="0"/>
            <a:ext cx="8572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«Ecco noi ci consideriamo come tue ossa e tua carne. </a:t>
            </a:r>
            <a:endParaRPr lang="it-IT"/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Risultati immagini per cena del sign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55113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4" name="WordArt 1026" descr="Linee verticali ravvicinate"/>
          <p:cNvSpPr>
            <a:spLocks noChangeArrowheads="1" noChangeShapeType="1" noTextEdit="1"/>
          </p:cNvSpPr>
          <p:nvPr/>
        </p:nvSpPr>
        <p:spPr bwMode="auto">
          <a:xfrm>
            <a:off x="1979613" y="3213100"/>
            <a:ext cx="5616575" cy="1752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it-IT" sz="3600" kern="1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Broadway"/>
              </a:rPr>
              <a:t>TE AL CENTRO </a:t>
            </a:r>
          </a:p>
          <a:p>
            <a:pPr algn="ctr"/>
            <a:r>
              <a:rPr lang="it-IT" sz="3600" kern="1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Broadway"/>
              </a:rPr>
              <a:t>DEL MIO CUORE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tangolo 2"/>
          <p:cNvSpPr>
            <a:spLocks noChangeArrowheads="1"/>
          </p:cNvSpPr>
          <p:nvPr/>
        </p:nvSpPr>
        <p:spPr bwMode="auto">
          <a:xfrm>
            <a:off x="357188" y="0"/>
            <a:ext cx="85725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Già prima, quando regnava Saul su di noi, tu conducevi e riconducevi Israele. </a:t>
            </a:r>
            <a:endParaRPr lang="it-IT"/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4166" t="520" r="2083" b="1823"/>
          <a:stretch>
            <a:fillRect/>
          </a:stretch>
        </p:blipFill>
        <p:spPr bwMode="auto">
          <a:xfrm>
            <a:off x="2714625" y="1500188"/>
            <a:ext cx="6429375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357188" y="0"/>
            <a:ext cx="85725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Il Signore ti ha detto: Tu pascerai Israele mio popolo, tu sarai capo in Israele». </a:t>
            </a:r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0" y="0"/>
            <a:ext cx="8715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cs typeface="Times New Roman" pitchFamily="18" charset="0"/>
              </a:rPr>
              <a:t>Vennero dunque tutti gli anziani d'Israele dal re in Ebron</a:t>
            </a:r>
            <a:endParaRPr lang="it-IT" sz="4000"/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/>
          <a:srcRect l="3125" t="1823" r="2083" b="3125"/>
          <a:stretch>
            <a:fillRect/>
          </a:stretch>
        </p:blipFill>
        <p:spPr bwMode="auto">
          <a:xfrm>
            <a:off x="1357313" y="1643063"/>
            <a:ext cx="6500812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 cstate="print"/>
          <a:srcRect l="5208" t="1302" r="2083" b="2344"/>
          <a:stretch>
            <a:fillRect/>
          </a:stretch>
        </p:blipFill>
        <p:spPr bwMode="auto">
          <a:xfrm>
            <a:off x="3473450" y="2143125"/>
            <a:ext cx="567055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ttangolo 2"/>
          <p:cNvSpPr>
            <a:spLocks noChangeArrowheads="1"/>
          </p:cNvSpPr>
          <p:nvPr/>
        </p:nvSpPr>
        <p:spPr bwMode="auto">
          <a:xfrm>
            <a:off x="285750" y="0"/>
            <a:ext cx="85725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e il re Davide fece alleanza con loro in Ebron davanti al Signore ed essi unsero Davide re sopra Israele.</a:t>
            </a:r>
            <a:endParaRPr lang="it-IT" sz="4000">
              <a:solidFill>
                <a:srgbClr val="000000"/>
              </a:solidFill>
            </a:endParaRP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cs typeface="Times New Roman" pitchFamily="18" charset="0"/>
              </a:rPr>
              <a:t>Parola di Dio.  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cs typeface="Times New Roman" pitchFamily="18" charset="0"/>
              </a:rPr>
              <a:t>Rendiamo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cs typeface="Times New Roman" pitchFamily="18" charset="0"/>
              </a:rPr>
              <a:t>grazie a Dio</a:t>
            </a:r>
            <a:endParaRPr lang="it-IT" sz="4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magine 3" descr="Immagine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2000250" y="1071563"/>
            <a:ext cx="67865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Regna la pace</a:t>
            </a:r>
          </a:p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dove regna il Signore.</a:t>
            </a:r>
          </a:p>
        </p:txBody>
      </p:sp>
      <p:sp>
        <p:nvSpPr>
          <p:cNvPr id="37892" name="Rettangolo 2"/>
          <p:cNvSpPr>
            <a:spLocks noChangeArrowheads="1"/>
          </p:cNvSpPr>
          <p:nvPr/>
        </p:nvSpPr>
        <p:spPr bwMode="auto">
          <a:xfrm>
            <a:off x="1214438" y="2967038"/>
            <a:ext cx="7643812" cy="2554287"/>
          </a:xfrm>
          <a:prstGeom prst="rect">
            <a:avLst/>
          </a:prstGeom>
          <a:solidFill>
            <a:srgbClr val="FFFF66">
              <a:alpha val="5803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Quale gioia, quando mi dissero: «Andremo alla casa del Signore». </a:t>
            </a: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ora i nostri piedi si fermano </a:t>
            </a: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alle tue porte, Gerusalemme!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7893" name="WordArt 4"/>
          <p:cNvSpPr>
            <a:spLocks noChangeArrowheads="1" noChangeShapeType="1" noTextEdit="1"/>
          </p:cNvSpPr>
          <p:nvPr/>
        </p:nvSpPr>
        <p:spPr bwMode="auto">
          <a:xfrm>
            <a:off x="285750" y="142875"/>
            <a:ext cx="4714875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63500" dir="3187806" algn="ctr" rotWithShape="0">
                    <a:srgbClr val="990000"/>
                  </a:outerShdw>
                </a:effectLst>
                <a:latin typeface="Impact"/>
              </a:rPr>
              <a:t>Salmo responsoriale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magine 2" descr="Immagine8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ttangolo 1"/>
          <p:cNvSpPr>
            <a:spLocks noChangeArrowheads="1"/>
          </p:cNvSpPr>
          <p:nvPr/>
        </p:nvSpPr>
        <p:spPr bwMode="auto">
          <a:xfrm>
            <a:off x="1714500" y="2714625"/>
            <a:ext cx="6572250" cy="3786188"/>
          </a:xfrm>
          <a:prstGeom prst="rect">
            <a:avLst/>
          </a:prstGeom>
          <a:solidFill>
            <a:srgbClr val="FFFF66">
              <a:alpha val="5882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Gerusalemme è costruita</a:t>
            </a: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come città salda e compatta.</a:t>
            </a: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Là salgono insieme le tribù,</a:t>
            </a: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le tribù del Signore, </a:t>
            </a: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secondo la legge di Israele,</a:t>
            </a: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lodare il nome del Signore.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00250" y="428625"/>
            <a:ext cx="67865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Regna la pace</a:t>
            </a:r>
          </a:p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dove regna il Signore.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9" descr="http://www.lemacinaie.it/img/Immagini/Fiora/albero_arcobaleno.jpg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ttangolo 1"/>
          <p:cNvSpPr>
            <a:spLocks noChangeArrowheads="1"/>
          </p:cNvSpPr>
          <p:nvPr/>
        </p:nvSpPr>
        <p:spPr bwMode="auto">
          <a:xfrm>
            <a:off x="1214438" y="3286125"/>
            <a:ext cx="7715250" cy="2554288"/>
          </a:xfrm>
          <a:prstGeom prst="rect">
            <a:avLst/>
          </a:prstGeom>
          <a:solidFill>
            <a:srgbClr val="FFFF66">
              <a:alpha val="5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Là sono posti i seggi del giudizio,</a:t>
            </a: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 seggi della casa di Davide.</a:t>
            </a: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Domandate pace per Gerusalemme:</a:t>
            </a: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sia pace a coloro che ti amano.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00250" y="500063"/>
            <a:ext cx="67865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Regna la pace</a:t>
            </a:r>
          </a:p>
          <a:p>
            <a:pPr algn="just">
              <a:defRPr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dove regna il Signore.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gocc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14313" y="3071813"/>
            <a:ext cx="8747125" cy="34163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Benedetto colui che viene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nel nome del Signore: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benedetto il suo regno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che viene.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3314700"/>
            <a:ext cx="442912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ttangolo 1"/>
          <p:cNvSpPr>
            <a:spLocks noChangeArrowheads="1"/>
          </p:cNvSpPr>
          <p:nvPr/>
        </p:nvSpPr>
        <p:spPr bwMode="auto">
          <a:xfrm>
            <a:off x="214313" y="214313"/>
            <a:ext cx="5786437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secondo Luca.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C:\Documents and Settings\utente\Documenti\IRINA\IMMAGINI\RELIGIOSE\GESU'\crocifissi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ttangolo 2"/>
          <p:cNvSpPr>
            <a:spLocks noChangeArrowheads="1"/>
          </p:cNvSpPr>
          <p:nvPr/>
        </p:nvSpPr>
        <p:spPr bwMode="auto">
          <a:xfrm>
            <a:off x="214313" y="214313"/>
            <a:ext cx="5286375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In quel tempo,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popolo stava a vedere,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 capi invece schernivano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Gesù dicendo: </a:t>
            </a:r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Risultati immagini per cu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1026"/>
          <p:cNvSpPr txBox="1">
            <a:spLocks noChangeArrowheads="1"/>
          </p:cNvSpPr>
          <p:nvPr/>
        </p:nvSpPr>
        <p:spPr bwMode="auto">
          <a:xfrm>
            <a:off x="2339975" y="1341438"/>
            <a:ext cx="6804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7171" name="Text Box 1027"/>
          <p:cNvSpPr txBox="1">
            <a:spLocks noChangeArrowheads="1"/>
          </p:cNvSpPr>
          <p:nvPr/>
        </p:nvSpPr>
        <p:spPr bwMode="auto">
          <a:xfrm>
            <a:off x="250825" y="620713"/>
            <a:ext cx="838835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 bisogno d'incontrarti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 mio cuore,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trovare Te,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stare insieme a Te: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unico riferimento del mio andare, unica ragione Tu,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unico sostegno Tu.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centro del mio cuore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 sei solo Tu. </a:t>
            </a:r>
            <a:endParaRPr lang="it-IT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qumran2.net/disegni/archivio/2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ttangolo 2"/>
          <p:cNvSpPr>
            <a:spLocks noChangeArrowheads="1"/>
          </p:cNvSpPr>
          <p:nvPr/>
        </p:nvSpPr>
        <p:spPr bwMode="auto">
          <a:xfrm>
            <a:off x="785813" y="0"/>
            <a:ext cx="7429500" cy="1323975"/>
          </a:xfrm>
          <a:prstGeom prst="rect">
            <a:avLst/>
          </a:prstGeom>
          <a:solidFill>
            <a:srgbClr val="FFFF66">
              <a:alpha val="5490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«Ha salvato gli altri, salvi se stesso,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 è il Cristo di Dio, il suo eletto». </a:t>
            </a:r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www.qumran2.net/disegni/archivio/2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ttangolo 1"/>
          <p:cNvSpPr>
            <a:spLocks noChangeArrowheads="1"/>
          </p:cNvSpPr>
          <p:nvPr/>
        </p:nvSpPr>
        <p:spPr bwMode="auto">
          <a:xfrm>
            <a:off x="428625" y="41275"/>
            <a:ext cx="8215313" cy="1938338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latin typeface="Calibri" pitchFamily="34" charset="0"/>
              </a:rPr>
              <a:t>Anche i soldati lo schernivano, e gli si accostavano per porgergli dell'aceto, e dicevano:</a:t>
            </a:r>
          </a:p>
        </p:txBody>
      </p:sp>
      <p:sp>
        <p:nvSpPr>
          <p:cNvPr id="5" name="Rettangolo 4"/>
          <p:cNvSpPr/>
          <p:nvPr/>
        </p:nvSpPr>
        <p:spPr>
          <a:xfrm>
            <a:off x="5000625" y="2714625"/>
            <a:ext cx="4143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«Se tu sei </a:t>
            </a:r>
          </a:p>
          <a:p>
            <a:pPr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il re dei Giudei, salva te stesso».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qumran2.net/disegni/archivio/2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ttangolo 2"/>
          <p:cNvSpPr>
            <a:spLocks noChangeArrowheads="1"/>
          </p:cNvSpPr>
          <p:nvPr/>
        </p:nvSpPr>
        <p:spPr bwMode="auto">
          <a:xfrm>
            <a:off x="285750" y="0"/>
            <a:ext cx="86439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C'era anche una scritta, sopra il suo capo: Questi è il re dei Giudei.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qumran2.net/disegni/archivio/24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ttangolo 2"/>
          <p:cNvSpPr>
            <a:spLocks noChangeArrowheads="1"/>
          </p:cNvSpPr>
          <p:nvPr/>
        </p:nvSpPr>
        <p:spPr bwMode="auto">
          <a:xfrm>
            <a:off x="285750" y="0"/>
            <a:ext cx="85725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Uno dei malfattori appesi alla croce lo insultava: «Non sei tu il Cristo? Salva te stesso e anche noi!».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qumran2.net/disegni/archivio/2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ttangolo 2"/>
          <p:cNvSpPr>
            <a:spLocks noChangeArrowheads="1"/>
          </p:cNvSpPr>
          <p:nvPr/>
        </p:nvSpPr>
        <p:spPr bwMode="auto">
          <a:xfrm>
            <a:off x="285750" y="0"/>
            <a:ext cx="8572500" cy="1938338"/>
          </a:xfrm>
          <a:prstGeom prst="rect">
            <a:avLst/>
          </a:prstGeom>
          <a:solidFill>
            <a:srgbClr val="FFFF66">
              <a:alpha val="5607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Ma l'altro lo rimproverava: «Neanche. tu hai timore di Dio, benché condannato alla stessa pena?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qumran2.net/disegni/archivio/25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ttangolo 2"/>
          <p:cNvSpPr>
            <a:spLocks noChangeArrowheads="1"/>
          </p:cNvSpPr>
          <p:nvPr/>
        </p:nvSpPr>
        <p:spPr bwMode="auto">
          <a:xfrm>
            <a:off x="214313" y="2967038"/>
            <a:ext cx="8286750" cy="1939925"/>
          </a:xfrm>
          <a:prstGeom prst="rect">
            <a:avLst/>
          </a:prstGeom>
          <a:solidFill>
            <a:srgbClr val="FFFF66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Noi giustamente, perché riceviamo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giusto per le nostre azioni,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egli invece non ha fatto nulla di male,».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qumran2.net/disegni/archivio/2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ttangolo 2"/>
          <p:cNvSpPr>
            <a:spLocks noChangeArrowheads="1"/>
          </p:cNvSpPr>
          <p:nvPr/>
        </p:nvSpPr>
        <p:spPr bwMode="auto">
          <a:xfrm>
            <a:off x="357188" y="0"/>
            <a:ext cx="8501062" cy="1323975"/>
          </a:xfrm>
          <a:prstGeom prst="rect">
            <a:avLst/>
          </a:prstGeom>
          <a:solidFill>
            <a:srgbClr val="FFFF66">
              <a:alpha val="5882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E aggiunse: «Gesù, ricordati di me quando entrerai nel tuo regno».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qumran2.net/disegni/archivio/2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ttangolo 2"/>
          <p:cNvSpPr>
            <a:spLocks noChangeArrowheads="1"/>
          </p:cNvSpPr>
          <p:nvPr/>
        </p:nvSpPr>
        <p:spPr bwMode="auto">
          <a:xfrm>
            <a:off x="214313" y="142875"/>
            <a:ext cx="3786187" cy="2554288"/>
          </a:xfrm>
          <a:prstGeom prst="rect">
            <a:avLst/>
          </a:prstGeom>
          <a:solidFill>
            <a:srgbClr val="FFFF66">
              <a:alpha val="4901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Gli rispose: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«In verità ti dico,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oggi sarai con me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nel paradiso».</a:t>
            </a:r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1536"/>
          <p:cNvPicPr>
            <a:picLocks noChangeAspect="1" noChangeArrowheads="1"/>
          </p:cNvPicPr>
          <p:nvPr/>
        </p:nvPicPr>
        <p:blipFill>
          <a:blip r:embed="rId2" cstate="print"/>
          <a:srcRect l="4573" t="10478" r="4733" b="10040"/>
          <a:stretch>
            <a:fillRect/>
          </a:stretch>
        </p:blipFill>
        <p:spPr bwMode="auto">
          <a:xfrm>
            <a:off x="0" y="928688"/>
            <a:ext cx="6097588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2228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qumran2.net/disegni/archivio/2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Risultati immagini per stella pol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ext Box 1026"/>
          <p:cNvSpPr txBox="1">
            <a:spLocks noChangeArrowheads="1"/>
          </p:cNvSpPr>
          <p:nvPr/>
        </p:nvSpPr>
        <p:spPr bwMode="auto">
          <a:xfrm>
            <a:off x="179388" y="404813"/>
            <a:ext cx="8964612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Anche il cielo gira intorno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non ha pace,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c'è un punto fermo,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quella stella là.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stella polare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fissa ed è la sola,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stella polare Tu,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stella sicura Tu.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centro del mio cuore </a:t>
            </a:r>
            <a:b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 sei solo Tu.</a:t>
            </a:r>
            <a:endParaRPr lang="it-IT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57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565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secondo le Scritture, è salito al cielo, siede alla destra del Padre.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20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374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ha parlato per mezzo dei profeti. </a:t>
            </a:r>
          </a:p>
        </p:txBody>
      </p:sp>
    </p:spTree>
    <p:extLst>
      <p:ext uri="{BB962C8B-B14F-4D97-AF65-F5344CB8AC3E}">
        <p14:creationId xmlns:p14="http://schemas.microsoft.com/office/powerpoint/2010/main" xmlns="" val="86948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865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bg1"/>
          </a:fgClr>
          <a:bgClr>
            <a:schemeClr val="folHlink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2875" y="642938"/>
            <a:ext cx="8713788" cy="547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Benedici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o Signore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questa offerta</a:t>
            </a:r>
          </a:p>
        </p:txBody>
      </p:sp>
    </p:spTree>
    <p:extLst>
      <p:ext uri="{BB962C8B-B14F-4D97-AF65-F5344CB8AC3E}">
        <p14:creationId xmlns:p14="http://schemas.microsoft.com/office/powerpoint/2010/main" xmlns="" val="316530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ucianabartolini.net/Immagini/paesaggi/nebbia.jpg"/>
          <p:cNvPicPr>
            <a:picLocks noChangeAspect="1" noChangeArrowheads="1"/>
          </p:cNvPicPr>
          <p:nvPr/>
        </p:nvPicPr>
        <p:blipFill>
          <a:blip r:embed="rId2" cstate="print"/>
          <a:srcRect b="55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857356" y="2928934"/>
            <a:ext cx="70008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Nebbia e freddo,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giorni lunghi e amari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mentre il seme muore. 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525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macrofotografia.kay.it/corso%20di%20macrofotografia/pag.%207%20organizziamoci%20per%20la%20macro/spruzzat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1063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857356" y="1643050"/>
            <a:ext cx="7286644" cy="1938992"/>
          </a:xfrm>
          <a:prstGeom prst="rect">
            <a:avLst/>
          </a:prstGeom>
          <a:solidFill>
            <a:srgbClr val="FFFFCC">
              <a:alpha val="54118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Poi il prodigio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antico e sempre nuovo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del primo filo d'erba. 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558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000232" y="0"/>
            <a:ext cx="7143768" cy="1938992"/>
          </a:xfrm>
          <a:prstGeom prst="rect">
            <a:avLst/>
          </a:prstGeom>
          <a:solidFill>
            <a:srgbClr val="FFFFCC">
              <a:alpha val="60000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E nel vento dell'estate ondeggiano le spighe; avremo ancora pane.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301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1026"/>
          <p:cNvSpPr txBox="1">
            <a:spLocks noChangeArrowheads="1"/>
          </p:cNvSpPr>
          <p:nvPr/>
        </p:nvSpPr>
        <p:spPr bwMode="auto">
          <a:xfrm>
            <a:off x="1042988" y="1557338"/>
            <a:ext cx="712946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Tutto ruota in torno a te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funzione di Te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poi  non importa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"come",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"dove",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il "se".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187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20" y="0"/>
            <a:ext cx="6357982" cy="4401205"/>
          </a:xfrm>
          <a:prstGeom prst="rect">
            <a:avLst/>
          </a:prstGeom>
          <a:solidFill>
            <a:srgbClr val="FFFFCC">
              <a:alpha val="47843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come il pane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58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locanda_montisi_vitigno_vino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18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642910" y="0"/>
            <a:ext cx="85010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Nei filari dopo il lungo inverno fremono le viti.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La rugiada avvolge nel silenzio i primi tralci verdi.</a:t>
            </a:r>
            <a:endParaRPr lang="it-IT" dirty="0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17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PICT00081-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38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500166" y="0"/>
            <a:ext cx="7643834" cy="1938992"/>
          </a:xfrm>
          <a:prstGeom prst="rect">
            <a:avLst/>
          </a:prstGeom>
          <a:solidFill>
            <a:srgbClr val="FFFFCC">
              <a:alpha val="60000"/>
            </a:srgbClr>
          </a:solidFill>
        </p:spPr>
        <p:txBody>
          <a:bodyPr wrap="square">
            <a:spAutoFit/>
          </a:bodyPr>
          <a:lstStyle/>
          <a:p>
            <a:pPr marL="71438" indent="-71438"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Poi i colori dell'autunno coi grappoli maturi;</a:t>
            </a:r>
          </a:p>
          <a:p>
            <a:pPr marL="71438" indent="-71438"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avremo ancora vino.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703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20" y="0"/>
            <a:ext cx="6357982" cy="4401205"/>
          </a:xfrm>
          <a:prstGeom prst="rect">
            <a:avLst/>
          </a:prstGeom>
          <a:solidFill>
            <a:srgbClr val="FFFFCC">
              <a:alpha val="47843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come il pane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892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Rendiamo grazie al Signore nostro Dio.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25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7520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f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u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57188"/>
            <a:ext cx="6143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f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28" descr="resus8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785813" y="2786063"/>
            <a:ext cx="7786687" cy="2554287"/>
          </a:xfrm>
          <a:prstGeom prst="rect">
            <a:avLst/>
          </a:prstGeom>
          <a:solidFill>
            <a:srgbClr val="FFFF66">
              <a:alpha val="63137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f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34372748"/>
      </p:ext>
    </p:extLst>
  </p:cSld>
  <p:clrMapOvr>
    <a:masterClrMapping/>
  </p:clrMapOvr>
  <p:transition spd="slow"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sz="2400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xmlns="" val="469762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9224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8798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287393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http://img522.imageshack.us/img522/2163/dio1s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50" y="336550"/>
            <a:ext cx="8572500" cy="61849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Padre nostro, che sei nei cieli,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sia santificato il tuo nome,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venga il tuo regno,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sia fatta la tua volontà,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come in cielo così in terra.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Dacci oggi il nostro pane quotidiano,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e rimetti a noi i nostri debiti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come noi li rimettiamo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ai nostri debitori,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e non ci indurre in tentazione,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9248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651743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5643563" y="857250"/>
            <a:ext cx="307181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</a:endParaRPr>
          </a:p>
        </p:txBody>
      </p:sp>
      <p:pic>
        <p:nvPicPr>
          <p:cNvPr id="88067" name="Picture 4" descr="C:\Users\Fede\Desktop\gesu-risor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76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70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940808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549063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</a:rPr>
              <a:t>entra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</a:rPr>
              <a:t>nel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</a:rPr>
              <a:t>cuore, </a:t>
            </a:r>
            <a:endParaRPr lang="it-IT" sz="660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5528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00416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</a:rPr>
              <a:t> Ora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</a:rPr>
              <a:t>  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</a:rPr>
              <a:t>  stringo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</a:rPr>
              <a:t>la mano </a:t>
            </a:r>
            <a:endParaRPr lang="it-IT" sz="660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54074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6999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 </a:t>
            </a:r>
            <a:endParaRPr lang="it-IT" dirty="0">
              <a:solidFill>
                <a:prstClr val="black"/>
              </a:solidFill>
              <a:latin typeface="Calibri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531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40653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0348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</a:rPr>
              <a:t>entra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</a:rPr>
              <a:t>nel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</a:rPr>
              <a:t>cuore, </a:t>
            </a:r>
            <a:endParaRPr lang="it-IT" sz="660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3571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562642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</a:rPr>
              <a:t> Ora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</a:rPr>
              <a:t>  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</a:rPr>
              <a:t>  stringo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/>
              </a:rPr>
              <a:t>la mano </a:t>
            </a:r>
            <a:endParaRPr lang="it-IT" sz="660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69523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6844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904132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0281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760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04185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501466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96466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8074" y="-6013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9567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0008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latin typeface="Calibri" pitchFamily="34" charset="0"/>
              </a:rPr>
              <a:t>Dio, Padre buono, che ci perdona sempre quando siamo pentiti di vero cuore, abbia misericordia di noi, perdoni i nostri peccati e ci conduca alla vita eterna.</a:t>
            </a:r>
          </a:p>
          <a:p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manesimocristiano.org/image/jpg/resized/contenuti/p5b4239912a4bee4eb1670f85fe5126d/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23928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87624" y="116632"/>
            <a:ext cx="6844526" cy="255454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8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 pitchFamily="18" charset="0"/>
              </a:rPr>
              <a:t>PANE DI VITA NUOVA</a:t>
            </a:r>
            <a:endParaRPr lang="it-IT" sz="8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96801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isegni.qumran2.net/archivio/70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42" y="-16976"/>
            <a:ext cx="9089762" cy="676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08967" y="4437112"/>
            <a:ext cx="730931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di vita nuova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cibo dato agli uomini,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958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4448074"/>
            <a:ext cx="9121385" cy="1446550"/>
          </a:xfrm>
          <a:solidFill>
            <a:schemeClr val="accent2">
              <a:lumMod val="40000"/>
              <a:lumOff val="6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nutrimento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sostiene il </a:t>
            </a:r>
            <a:r>
              <a:rPr lang="it-IT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mondo,dono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splendido di grazia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3628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394140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sei sublime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quell'albero di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vita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0565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6" y="0"/>
            <a:ext cx="9311791" cy="7187539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3831" y="54868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23922889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eitreseiuno.net/Portals/5/foto/13_04/Michelangelo_Ada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4005064"/>
            <a:ext cx="8280920" cy="1446550"/>
          </a:xfrm>
          <a:prstGeom prst="rect">
            <a:avLst/>
          </a:prstGeom>
          <a:solidFill>
            <a:srgbClr val="FF7C80">
              <a:alpha val="41961"/>
            </a:srgbClr>
          </a:solidFill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Adamo non </a:t>
            </a:r>
            <a:r>
              <a:rPr lang="it-IT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potè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toccare: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ora è in Cristo a noi donato.</a:t>
            </a:r>
          </a:p>
        </p:txBody>
      </p:sp>
    </p:spTree>
    <p:extLst>
      <p:ext uri="{BB962C8B-B14F-4D97-AF65-F5344CB8AC3E}">
        <p14:creationId xmlns:p14="http://schemas.microsoft.com/office/powerpoint/2010/main" xmlns="" val="28693281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.bp.blogspot.com/_W62R-_t11II/SbdN7puGJoI/AAAAAAAACIg/QYLDZ9ed6Lg/s320/agnel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5"/>
            <a:ext cx="7272808" cy="614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11560" y="4221088"/>
            <a:ext cx="784887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l'Agnello immolato</a:t>
            </a:r>
            <a:b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 cui Sangue è la salvezza,</a:t>
            </a:r>
            <a:br>
              <a:rPr lang="it-IT" sz="4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kern="0" dirty="0" smtClean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0834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0"/>
            <a:ext cx="4485503" cy="6381328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708117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memoriale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vera Pasqua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nuova Alleanza.</a:t>
            </a:r>
          </a:p>
        </p:txBody>
      </p:sp>
    </p:spTree>
    <p:extLst>
      <p:ext uri="{BB962C8B-B14F-4D97-AF65-F5344CB8AC3E}">
        <p14:creationId xmlns:p14="http://schemas.microsoft.com/office/powerpoint/2010/main" xmlns="" val="2053053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iverelagheula.net/files/manna%5b2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056" y="-1"/>
            <a:ext cx="7278998" cy="679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93056" y="4581128"/>
            <a:ext cx="74168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Manna che nel deserto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 il popolo in cammino,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5110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1.ytimg.com/vi/PjP_P-uSMxg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15791"/>
          <a:stretch/>
        </p:blipFill>
        <p:spPr bwMode="auto">
          <a:xfrm>
            <a:off x="4856" y="404664"/>
            <a:ext cx="1058227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3848" y="3387596"/>
            <a:ext cx="5832648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sostegno e forza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nella prova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Chiesa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28369274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1879</Words>
  <Application>Microsoft Office PowerPoint</Application>
  <PresentationFormat>Presentazione su schermo (4:3)</PresentationFormat>
  <Paragraphs>347</Paragraphs>
  <Slides>112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19</vt:i4>
      </vt:variant>
      <vt:variant>
        <vt:lpstr>Titoli diapositive</vt:lpstr>
      </vt:variant>
      <vt:variant>
        <vt:i4>112</vt:i4>
      </vt:variant>
    </vt:vector>
  </HeadingPairs>
  <TitlesOfParts>
    <vt:vector size="131" baseType="lpstr">
      <vt:lpstr>Tema di Office</vt:lpstr>
      <vt:lpstr>2_Struttura predefinita</vt:lpstr>
      <vt:lpstr>1_En blanco</vt:lpstr>
      <vt:lpstr>3_Struttura predefinita</vt:lpstr>
      <vt:lpstr>2_Tema di Office</vt:lpstr>
      <vt:lpstr>1_Tema di Office</vt:lpstr>
      <vt:lpstr>Struttura predefinita</vt:lpstr>
      <vt:lpstr>En blanco</vt:lpstr>
      <vt:lpstr>5_Tema di Office</vt:lpstr>
      <vt:lpstr>3_En blanco</vt:lpstr>
      <vt:lpstr>5_Struttura predefinita</vt:lpstr>
      <vt:lpstr>6_Tema di Office</vt:lpstr>
      <vt:lpstr>7_Tema di Office</vt:lpstr>
      <vt:lpstr>10_Tema di Office</vt:lpstr>
      <vt:lpstr>8_Tema di Office</vt:lpstr>
      <vt:lpstr>15_Tema di Office</vt:lpstr>
      <vt:lpstr>9_Tema di Office</vt:lpstr>
      <vt:lpstr>18_Tema di Office</vt:lpstr>
      <vt:lpstr>6_Struttura predefinita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oreste</dc:creator>
  <cp:lastModifiedBy>Oreste</cp:lastModifiedBy>
  <cp:revision>40</cp:revision>
  <dcterms:created xsi:type="dcterms:W3CDTF">2007-10-28T18:11:00Z</dcterms:created>
  <dcterms:modified xsi:type="dcterms:W3CDTF">2019-10-18T03:56:37Z</dcterms:modified>
</cp:coreProperties>
</file>